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8" r:id="rId6"/>
    <p:sldId id="257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00">
          <p15:clr>
            <a:srgbClr val="A4A3A4"/>
          </p15:clr>
        </p15:guide>
        <p15:guide id="2" pos="43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646" autoAdjust="0"/>
  </p:normalViewPr>
  <p:slideViewPr>
    <p:cSldViewPr snapToGrid="0" snapToObjects="1" showGuides="1">
      <p:cViewPr varScale="1">
        <p:scale>
          <a:sx n="88" d="100"/>
          <a:sy n="88" d="100"/>
        </p:scale>
        <p:origin x="3400" y="192"/>
      </p:cViewPr>
      <p:guideLst>
        <p:guide orient="horz" pos="5700"/>
        <p:guide pos="43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98BA-37F5-8340-9737-D60842195AEA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7B2D8-8EF8-0F4C-A2D1-A7AA5992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7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0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6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2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9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5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5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1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7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EE6B-3186-8E4C-A2B9-651178A5323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84EC3-E4A1-FA48-873A-FAB6F6A1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84" y="249593"/>
            <a:ext cx="5341731" cy="4006299"/>
          </a:xfrm>
          <a:prstGeom prst="rect">
            <a:avLst/>
          </a:prstGeom>
          <a:ln>
            <a:solidFill>
              <a:schemeClr val="accent2">
                <a:alpha val="51000"/>
              </a:schemeClr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560" y="972002"/>
            <a:ext cx="1161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 “Cover Story” with your team to develop your vision &amp; mission statements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0673" y="4441021"/>
            <a:ext cx="6400522" cy="16709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0673" y="4601858"/>
            <a:ext cx="624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 MT Condensed Extra Bold"/>
                <a:cs typeface="Abadi MT Condensed Extra Bold"/>
              </a:rPr>
              <a:t>Formula for Writing Vision Statements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673" y="5251307"/>
            <a:ext cx="90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349532" y="4004964"/>
            <a:ext cx="8065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50673" y="5251682"/>
            <a:ext cx="6247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 years from now, [</a:t>
            </a:r>
            <a:r>
              <a:rPr lang="en-US" sz="1400" b="1" i="1" u="sng" dirty="0"/>
              <a:t>name</a:t>
            </a:r>
            <a:r>
              <a:rPr lang="en-US" sz="1400" dirty="0"/>
              <a:t>] will be a successful,  [</a:t>
            </a:r>
            <a:r>
              <a:rPr lang="en-US" sz="1400" b="1" i="1" u="sng" dirty="0"/>
              <a:t>describe team/organization</a:t>
            </a:r>
            <a:r>
              <a:rPr lang="en-US" sz="1400" dirty="0"/>
              <a:t>] by providing [</a:t>
            </a:r>
            <a:r>
              <a:rPr lang="en-US" sz="1400" b="1" i="1" u="sng" dirty="0"/>
              <a:t>describe products/service</a:t>
            </a:r>
            <a:r>
              <a:rPr lang="en-US" sz="1400" b="1" i="1" dirty="0"/>
              <a:t>s</a:t>
            </a:r>
            <a:r>
              <a:rPr lang="en-US" sz="1400" dirty="0"/>
              <a:t>] to [</a:t>
            </a:r>
            <a:r>
              <a:rPr lang="en-US" sz="1400" b="1" i="1" u="sng" dirty="0"/>
              <a:t>customers</a:t>
            </a:r>
            <a:r>
              <a:rPr lang="en-US" sz="1400" dirty="0"/>
              <a:t>.]</a:t>
            </a:r>
          </a:p>
          <a:p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50673" y="6915418"/>
            <a:ext cx="6247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Within the next [</a:t>
            </a:r>
            <a:r>
              <a:rPr lang="en-US" sz="1400" b="1" i="1" u="sng" dirty="0"/>
              <a:t>number</a:t>
            </a:r>
            <a:r>
              <a:rPr lang="en-US" sz="1400" dirty="0"/>
              <a:t>] years, develop/grow [</a:t>
            </a:r>
            <a:r>
              <a:rPr lang="en-US" sz="1400" b="1" i="1" u="sng" dirty="0"/>
              <a:t>name</a:t>
            </a:r>
            <a:r>
              <a:rPr lang="en-US" sz="1400" dirty="0"/>
              <a:t>] into a successful [</a:t>
            </a:r>
            <a:r>
              <a:rPr lang="en-US" sz="1400" b="1" i="1" u="sng" dirty="0"/>
              <a:t>describe organization/unit</a:t>
            </a:r>
            <a:r>
              <a:rPr lang="en-US" sz="1400" dirty="0"/>
              <a:t>] increasing [</a:t>
            </a:r>
            <a:r>
              <a:rPr lang="en-US" sz="1400" b="1" i="1" u="sng" dirty="0"/>
              <a:t>factor</a:t>
            </a:r>
            <a:r>
              <a:rPr lang="en-US" sz="1400" dirty="0"/>
              <a:t>] to [</a:t>
            </a:r>
            <a:r>
              <a:rPr lang="en-US" sz="1400" b="1" i="1" u="sng" dirty="0"/>
              <a:t>quantity</a:t>
            </a:r>
            <a:r>
              <a:rPr lang="en-US" sz="1400" dirty="0"/>
              <a:t>] by [</a:t>
            </a:r>
            <a:r>
              <a:rPr lang="en-US" sz="1400" b="1" i="1" u="sng" dirty="0"/>
              <a:t>date</a:t>
            </a:r>
            <a:r>
              <a:rPr lang="en-US" sz="1400" dirty="0"/>
              <a:t>] providing  [</a:t>
            </a:r>
            <a:r>
              <a:rPr lang="en-US" sz="1400" b="1" i="1" u="sng" dirty="0"/>
              <a:t>products/services</a:t>
            </a:r>
            <a:r>
              <a:rPr lang="en-US" sz="1400" dirty="0"/>
              <a:t>] to [</a:t>
            </a:r>
            <a:r>
              <a:rPr lang="en-US" sz="1400" b="1" i="1" u="sng" dirty="0"/>
              <a:t>customers</a:t>
            </a:r>
            <a:r>
              <a:rPr lang="en-US" sz="1400" dirty="0"/>
              <a:t>.]</a:t>
            </a:r>
          </a:p>
        </p:txBody>
      </p:sp>
      <p:pic>
        <p:nvPicPr>
          <p:cNvPr id="18" name="Picture 17" descr="logoTrans_small_p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65" y="8057678"/>
            <a:ext cx="1164650" cy="9291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560" y="76973"/>
            <a:ext cx="6567635" cy="8971777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0673" y="8767683"/>
            <a:ext cx="4484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Adapted from: Reid, Susan, Ph.D., “How-to Write a Great Business Vision Statement”</a:t>
            </a:r>
          </a:p>
        </p:txBody>
      </p:sp>
    </p:spTree>
    <p:extLst>
      <p:ext uri="{BB962C8B-B14F-4D97-AF65-F5344CB8AC3E}">
        <p14:creationId xmlns:p14="http://schemas.microsoft.com/office/powerpoint/2010/main" val="3399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9532" y="360448"/>
            <a:ext cx="624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 MT Condensed Extra Bold"/>
                <a:cs typeface="Abadi MT Condensed Extra Bold"/>
              </a:rPr>
              <a:t>Formula for Writing Mission Statements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673" y="5251307"/>
            <a:ext cx="90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349532" y="4004964"/>
            <a:ext cx="8065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50673" y="1099679"/>
            <a:ext cx="624714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Why do you exist? – The problem being solved/needs</a:t>
            </a:r>
            <a:endParaRPr lang="en-US" sz="1400" dirty="0"/>
          </a:p>
          <a:p>
            <a:r>
              <a:rPr lang="en-US" sz="1400" i="1" u="sng" dirty="0"/>
              <a:t>Formula</a:t>
            </a:r>
            <a:r>
              <a:rPr lang="en-US" sz="1400" dirty="0"/>
              <a:t>: To increase, decrease, eliminate, prevent, or improve </a:t>
            </a:r>
            <a:r>
              <a:rPr lang="en-US" sz="1400" b="1" dirty="0"/>
              <a:t>+</a:t>
            </a:r>
            <a:r>
              <a:rPr lang="en-US" sz="1400" dirty="0"/>
              <a:t> the condition or problem to be changed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What activities do we do to address the needs?</a:t>
            </a:r>
          </a:p>
          <a:p>
            <a:r>
              <a:rPr lang="en-US" sz="1400" i="1" u="sng" dirty="0"/>
              <a:t>Formula</a:t>
            </a:r>
            <a:r>
              <a:rPr lang="en-US" sz="1400" dirty="0"/>
              <a:t>: To provide</a:t>
            </a:r>
            <a:r>
              <a:rPr lang="is-IS" sz="1400" dirty="0"/>
              <a:t>…by or through...</a:t>
            </a:r>
          </a:p>
          <a:p>
            <a:endParaRPr lang="is-IS" sz="1400" dirty="0"/>
          </a:p>
          <a:p>
            <a:endParaRPr lang="en-US" sz="1400" dirty="0"/>
          </a:p>
          <a:p>
            <a:endParaRPr lang="en-US" sz="1400" b="1" dirty="0"/>
          </a:p>
          <a:p>
            <a:r>
              <a:rPr lang="en-US" sz="1400" b="1" dirty="0"/>
              <a:t>What principles or beliefs guide our work?</a:t>
            </a:r>
          </a:p>
          <a:p>
            <a:r>
              <a:rPr lang="en-US" sz="1400" i="1" u="sng" dirty="0"/>
              <a:t>Formula</a:t>
            </a:r>
            <a:r>
              <a:rPr lang="en-US" sz="1400" b="1" dirty="0"/>
              <a:t>:  </a:t>
            </a:r>
            <a:r>
              <a:rPr lang="en-US" sz="1400" dirty="0"/>
              <a:t>Our core values that our co-workers share and practice</a:t>
            </a:r>
          </a:p>
          <a:p>
            <a:endParaRPr lang="en-US" sz="1400" dirty="0"/>
          </a:p>
          <a:p>
            <a:endParaRPr lang="en-US" sz="1400" dirty="0"/>
          </a:p>
          <a:p>
            <a:pPr marL="514350" indent="-514350">
              <a:buAutoNum type="arabicPeriod" startAt="4"/>
            </a:pPr>
            <a:endParaRPr lang="en-US" sz="1400" b="1" dirty="0"/>
          </a:p>
          <a:p>
            <a:r>
              <a:rPr lang="en-US" sz="1400" b="1" dirty="0"/>
              <a:t>Where do you do this work?</a:t>
            </a:r>
          </a:p>
          <a:p>
            <a:r>
              <a:rPr lang="en-US" sz="1400" i="1" u="sng" dirty="0"/>
              <a:t>Formula</a:t>
            </a:r>
            <a:r>
              <a:rPr lang="en-US" sz="1400" b="1" dirty="0"/>
              <a:t>: </a:t>
            </a:r>
            <a:r>
              <a:rPr lang="en-US" sz="1400" dirty="0"/>
              <a:t>Geographical region, place, customers/stakeholders</a:t>
            </a:r>
          </a:p>
          <a:p>
            <a:endParaRPr lang="en-US" sz="1400" dirty="0"/>
          </a:p>
        </p:txBody>
      </p:sp>
      <p:pic>
        <p:nvPicPr>
          <p:cNvPr id="18" name="Picture 17" descr="logoTrans_small_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65" y="8057678"/>
            <a:ext cx="1164650" cy="9291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560" y="76973"/>
            <a:ext cx="6567635" cy="8971777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0673" y="8767683"/>
            <a:ext cx="4484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Adapted from: Reid, Susan, Ph.D., “How-to Write a Great Business Vision Statement”</a:t>
            </a:r>
          </a:p>
        </p:txBody>
      </p:sp>
    </p:spTree>
    <p:extLst>
      <p:ext uri="{BB962C8B-B14F-4D97-AF65-F5344CB8AC3E}">
        <p14:creationId xmlns:p14="http://schemas.microsoft.com/office/powerpoint/2010/main" val="7494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0673" y="297762"/>
            <a:ext cx="624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 MT Condensed Extra Bold"/>
                <a:cs typeface="Abadi MT Condensed Extra Bold"/>
              </a:rPr>
              <a:t>Strategic Verb List for Writing Vision &amp; Mission Statements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673" y="5251307"/>
            <a:ext cx="90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349532" y="4004964"/>
            <a:ext cx="8065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</p:txBody>
      </p:sp>
      <p:pic>
        <p:nvPicPr>
          <p:cNvPr id="18" name="Picture 17" descr="logoTrans_small_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54" y="8452657"/>
            <a:ext cx="647405" cy="51648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560" y="76973"/>
            <a:ext cx="6567635" cy="8971777"/>
          </a:xfrm>
          <a:prstGeom prst="rect">
            <a:avLst/>
          </a:prstGeom>
          <a:noFill/>
          <a:ln w="5715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857832"/>
              </p:ext>
            </p:extLst>
          </p:nvPr>
        </p:nvGraphicFramePr>
        <p:xfrm>
          <a:off x="615950" y="800100"/>
          <a:ext cx="5626100" cy="754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26100" imgH="7543800" progId="Word.Document.12">
                  <p:embed/>
                </p:oleObj>
              </mc:Choice>
              <mc:Fallback>
                <p:oleObj name="Document" r:id="rId3" imgW="5626100" imgH="754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950" y="800100"/>
                        <a:ext cx="5626100" cy="754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614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33b1bc20532487296f1bbbdead35a56 xmlns="af6cf188-cb4f-4114-8591-8ee25c8cad2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BF97D65E87C4BBE1B5B189CD6B095" ma:contentTypeVersion="6" ma:contentTypeDescription="Create a new document." ma:contentTypeScope="" ma:versionID="4e219322feeb09bb47f91561066f871b">
  <xsd:schema xmlns:xsd="http://www.w3.org/2001/XMLSchema" xmlns:xs="http://www.w3.org/2001/XMLSchema" xmlns:p="http://schemas.microsoft.com/office/2006/metadata/properties" xmlns:ns2="98bb33bf-bdf4-4567-b4d8-f3c0da03a371" xmlns:ns3="af6cf188-cb4f-4114-8591-8ee25c8cad29" xmlns:ns4="3e9ecda8-d68a-4c9b-ae6f-aa9e5b2e3b5c" targetNamespace="http://schemas.microsoft.com/office/2006/metadata/properties" ma:root="true" ma:fieldsID="59de18778042ef00d055e3b5ec6fe52b" ns2:_="" ns3:_="" ns4:_="">
    <xsd:import namespace="98bb33bf-bdf4-4567-b4d8-f3c0da03a371"/>
    <xsd:import namespace="af6cf188-cb4f-4114-8591-8ee25c8cad29"/>
    <xsd:import namespace="3e9ecda8-d68a-4c9b-ae6f-aa9e5b2e3b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j33b1bc20532487296f1bbbdead35a56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b33bf-bdf4-4567-b4d8-f3c0da03a3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cf188-cb4f-4114-8591-8ee25c8cad29" elementFormDefault="qualified">
    <xsd:import namespace="http://schemas.microsoft.com/office/2006/documentManagement/types"/>
    <xsd:import namespace="http://schemas.microsoft.com/office/infopath/2007/PartnerControls"/>
    <xsd:element name="j33b1bc20532487296f1bbbdead35a56" ma:index="9" nillable="true" ma:displayName="HashTags_0" ma:hidden="true" ma:internalName="j33b1bc20532487296f1bbbdead35a56">
      <xsd:simpleType>
        <xsd:restriction base="dms:Note"/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ecda8-d68a-4c9b-ae6f-aa9e5b2e3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20F6F4-C46F-4E5A-BDE4-EDDD896E42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26A885-F366-47F9-A061-550B985AD15E}">
  <ds:schemaRefs>
    <ds:schemaRef ds:uri="http://schemas.microsoft.com/office/2006/metadata/properties"/>
    <ds:schemaRef ds:uri="http://schemas.microsoft.com/office/infopath/2007/PartnerControls"/>
    <ds:schemaRef ds:uri="af6cf188-cb4f-4114-8591-8ee25c8cad29"/>
  </ds:schemaRefs>
</ds:datastoreItem>
</file>

<file path=customXml/itemProps3.xml><?xml version="1.0" encoding="utf-8"?>
<ds:datastoreItem xmlns:ds="http://schemas.openxmlformats.org/officeDocument/2006/customXml" ds:itemID="{1813AF5E-8182-4591-BE2C-206E7E93A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b33bf-bdf4-4567-b4d8-f3c0da03a371"/>
    <ds:schemaRef ds:uri="af6cf188-cb4f-4114-8591-8ee25c8cad29"/>
    <ds:schemaRef ds:uri="3e9ecda8-d68a-4c9b-ae6f-aa9e5b2e3b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238</Words>
  <Application>Microsoft Macintosh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Abadi MT Condensed Extra Bold</vt:lpstr>
      <vt:lpstr>Arial</vt:lpstr>
      <vt:lpstr>Calibri</vt:lpstr>
      <vt:lpstr>Office Theme</vt:lpstr>
      <vt:lpstr>Document</vt:lpstr>
      <vt:lpstr>PowerPoint Presentation</vt:lpstr>
      <vt:lpstr>PowerPoint Presentation</vt:lpstr>
      <vt:lpstr>PowerPoint Presentation</vt:lpstr>
    </vt:vector>
  </TitlesOfParts>
  <Company>CParker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Parker</dc:creator>
  <cp:lastModifiedBy>Cara Parker</cp:lastModifiedBy>
  <cp:revision>13</cp:revision>
  <dcterms:created xsi:type="dcterms:W3CDTF">2014-01-07T14:35:36Z</dcterms:created>
  <dcterms:modified xsi:type="dcterms:W3CDTF">2023-11-29T15:36:22Z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0x01010006ABF97D65E87C4BBE1B5B189CD6B095</vt:lpwstr>
  </property>
</Properties>
</file>